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86C6-686C-C26A-3148-52BF8F926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FA8AD-EC5B-7BED-9321-6410269A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17308-38A0-B862-AE2D-D033B69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49B24-7408-955D-D69A-2DDC0118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BFF55-B578-00D1-00FA-D516BB1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90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11D2-09B5-5E4E-4352-3F9CBD0B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50397-F868-78A0-AF81-3F23EEC5C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2EF3-1F80-BEC0-74A1-6A7B412B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1AA4-BD9D-3519-7A3E-69270B51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3139B-80A1-FD4F-7A5A-BC2C13A3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1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C62D8-7DC0-AFE8-C425-19EA00DD27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D6A89-021A-9CC1-8DB5-476BF4125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8ABF-F026-5982-D7DB-374B1D9A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A916F-6474-2C8A-0859-B359426A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96F57-4A1E-8D57-2DC4-1ADC09AB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4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3B41-7D8D-6B85-BF8D-803679DA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DCEDE-B122-59D0-28F5-E059DF7AD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2C8F6-0B32-CD81-4D42-A47A0D68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3533E-CAE1-0890-85B7-0AF234EF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CDB8-DB31-E1BB-88DC-20A3597F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98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D383-D9DB-C351-2E34-1D55D5CC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1B3B8-EB38-9E2E-326A-55E95C955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8CDD-D2AE-B250-2F9B-C0569DE4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7BAD8-D5B0-492B-20D1-641FD8D0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35920-08A4-84DF-AFAF-E9E44FFD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B5E2-11AC-712F-3EB8-F56308EF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2AD1-72E6-48C4-7A33-1345C4FC1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1641-FD97-F7A3-0487-BC8D1E98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37F5A-E752-86A5-BAA8-D973441C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58EE1-9279-6C97-85F9-DF370839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EF099-FA99-8989-FE47-4917B11A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37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7148-01FF-788A-EC9D-23662767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84C6E-0641-E2DD-D6B9-743704EC5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4F14A-50DB-C79D-159E-7F4F36F7C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14F98-4AA2-C0CB-813D-BCBD29C10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E37C3-49E1-B7AF-51C0-A2AB42B7C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800B9-27D9-0E3F-56E6-EFA0D1E3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657DE1-A49F-0F49-9943-A8E3F1E0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6BD71-D092-EEFF-28C9-EC7DC812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61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6FE4-8BF1-C6C6-F372-FB58F0B2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1EA50-6401-6193-90D3-0A5F6582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29779-F9B5-8E91-8D47-2E895057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EBA33-182E-6B60-4604-F7FB5A82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7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9AA75-B4A2-CF57-6E4B-4FFD2A9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C8CE1-E1BB-48A4-EE05-1B150634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9956-3A39-AE64-A4BD-63808D56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02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59E9-7E5E-576F-80CA-A7B8EF71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A15A-609E-A5EC-C97F-353A2555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69679-C94E-D194-9D00-60F576D00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060B0-1515-F372-65E3-D6A49839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035A2-10CF-289C-064A-109451A4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1BF0E-092E-1C2C-EA76-029D243B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07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4775-E276-41A6-1DCA-948AC8AD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E3ADD-649A-FCE7-907B-3625E8E6D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908A4-E662-B82D-F065-B7F7B09C1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7F74F-304D-DC43-0801-C79C6E76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08093-8F2C-DCBC-0270-C2A763BE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CE908-BF64-B4FC-5680-15BF54A2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97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A1FAC-94E6-8C53-F756-E9FB9D9A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E6B38-61EC-0B55-D444-297EE5434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BE11-BA05-D156-5D27-EEBE85C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D0E26-6B84-449E-B6CD-111F112FE979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F1C5A-5EE8-E6D6-4214-A11AE15E5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C58A8-EB83-82D4-EB53-BF56B5108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79B45B-812F-4B7B-B731-3B217834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48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48F065F5-9369-8AD9-4F6A-DD449678B8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3E91898F-9A51-3D02-B2E4-6B1F050914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3"/>
            <a:ext cx="121920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842236EE-3DF3-0127-E59F-20CAF2E66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E7585CB2-7A7E-DE78-4763-8D520AA802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587FB64-7A31-6D63-60E7-B656118E43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3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2F3837E1-DCEC-50A8-CBD8-F34B03602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88"/>
            <a:ext cx="12192000" cy="66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0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B4F5C280-3954-2095-2097-1D75808FE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5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278667E7-A98F-86C8-6E8A-05D63F732C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3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4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84D6CE94-035B-64E5-B1A8-815338B51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9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76B4220E-FBDF-A0FC-29E5-8BF2863CB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8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F55ED3E3-70B3-723E-9426-0F589D9F00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2EAEC83A-6549-522F-C89C-772B155B65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12192000" cy="66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09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F313BC68-0A56-E7BE-7AC3-E9ECE09329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B5FAD90A-6588-E4EB-4FF2-B5FC7F9477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12192000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3564182A-A7A1-1EDA-8174-6B780DA5D2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3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3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62B047D4-6A50-1799-05B5-C57AD0BEFC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4F2BAB45-68B8-C3C7-054A-D76B1B8036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395F3D8D-87D1-2898-9661-95F5620B62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31271A37-9EBF-FCD2-FF08-9CA5D9A68C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0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B3990B79-1229-C713-CB9C-50296E19D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13"/>
            <a:ext cx="12192000" cy="66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0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428B05F3-9C5F-6766-DAF6-5DEB0F2CA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97E3AE84-A6C9-3C1E-F595-F24036D5AD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1900242B-4CF1-C456-03AF-273CD1C2AC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3"/>
            <a:ext cx="12192000" cy="66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7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07D6140F-C900-99A7-B922-6CF64500B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13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655701FC-54C2-7553-5727-8A4C6BE354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27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9A69DC3C-E378-56CC-D567-016B8A1F6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7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786750BD-5B0B-5398-7E75-D7C8746B87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12192000" cy="66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7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BA7DD787-2090-3072-515D-289D6EBA8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5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56B4D558-7677-183D-A353-36B0DF439E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8"/>
            <a:ext cx="12192000" cy="65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2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">
            <a:extLst>
              <a:ext uri="{FF2B5EF4-FFF2-40B4-BE49-F238E27FC236}">
                <a16:creationId xmlns:a16="http://schemas.microsoft.com/office/drawing/2014/main" id="{7AC75164-B3D7-49F3-AD6E-360D946EF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27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">
            <a:extLst>
              <a:ext uri="{FF2B5EF4-FFF2-40B4-BE49-F238E27FC236}">
                <a16:creationId xmlns:a16="http://schemas.microsoft.com/office/drawing/2014/main" id="{8AC42CC7-5427-B8D2-D6F5-6B0DD9877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192000" cy="66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0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8">
            <a:extLst>
              <a:ext uri="{FF2B5EF4-FFF2-40B4-BE49-F238E27FC236}">
                <a16:creationId xmlns:a16="http://schemas.microsoft.com/office/drawing/2014/main" id="{FF4F0476-67AD-A550-513C-733988B535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79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">
            <a:extLst>
              <a:ext uri="{FF2B5EF4-FFF2-40B4-BE49-F238E27FC236}">
                <a16:creationId xmlns:a16="http://schemas.microsoft.com/office/drawing/2014/main" id="{DEBE00CC-0D6A-77DD-C277-9FC2134C2F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9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F6F5C9C1-CB79-D7B1-7405-7584B53A37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88"/>
            <a:ext cx="12192000" cy="64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">
            <a:extLst>
              <a:ext uri="{FF2B5EF4-FFF2-40B4-BE49-F238E27FC236}">
                <a16:creationId xmlns:a16="http://schemas.microsoft.com/office/drawing/2014/main" id="{265B3278-F6B0-B3E9-726F-C3D50ADF6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44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">
            <a:extLst>
              <a:ext uri="{FF2B5EF4-FFF2-40B4-BE49-F238E27FC236}">
                <a16:creationId xmlns:a16="http://schemas.microsoft.com/office/drawing/2014/main" id="{844528D6-B4C9-AC06-8087-9A39171C3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12192000" cy="66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70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2">
            <a:extLst>
              <a:ext uri="{FF2B5EF4-FFF2-40B4-BE49-F238E27FC236}">
                <a16:creationId xmlns:a16="http://schemas.microsoft.com/office/drawing/2014/main" id="{99AC4A19-B552-5DAF-A2C5-BAAF980D61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13"/>
            <a:ext cx="12192000" cy="66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0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35DEFA21-57E3-CA8D-A509-7E780A713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9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">
            <a:extLst>
              <a:ext uri="{FF2B5EF4-FFF2-40B4-BE49-F238E27FC236}">
                <a16:creationId xmlns:a16="http://schemas.microsoft.com/office/drawing/2014/main" id="{5CDE3076-9E62-FE38-4053-E6E231A56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76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5">
            <a:extLst>
              <a:ext uri="{FF2B5EF4-FFF2-40B4-BE49-F238E27FC236}">
                <a16:creationId xmlns:a16="http://schemas.microsoft.com/office/drawing/2014/main" id="{9B7428ED-C6FE-6E6E-406E-AB1E6686D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13"/>
            <a:ext cx="12192000" cy="66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77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">
            <a:extLst>
              <a:ext uri="{FF2B5EF4-FFF2-40B4-BE49-F238E27FC236}">
                <a16:creationId xmlns:a16="http://schemas.microsoft.com/office/drawing/2014/main" id="{CD0E0C68-0677-6B5B-F4CB-E6988AAA0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64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7">
            <a:extLst>
              <a:ext uri="{FF2B5EF4-FFF2-40B4-BE49-F238E27FC236}">
                <a16:creationId xmlns:a16="http://schemas.microsoft.com/office/drawing/2014/main" id="{A0AAEC51-CD7A-D1F7-9354-8BF0EFE708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"/>
            <a:ext cx="12192000" cy="66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0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8">
            <a:extLst>
              <a:ext uri="{FF2B5EF4-FFF2-40B4-BE49-F238E27FC236}">
                <a16:creationId xmlns:a16="http://schemas.microsoft.com/office/drawing/2014/main" id="{E4671CA8-E126-F52A-3F02-97EDC845DE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63"/>
            <a:ext cx="12192000" cy="66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9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9">
            <a:extLst>
              <a:ext uri="{FF2B5EF4-FFF2-40B4-BE49-F238E27FC236}">
                <a16:creationId xmlns:a16="http://schemas.microsoft.com/office/drawing/2014/main" id="{E23E4E65-4B92-ADC9-68E2-13A5A40221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A07E7D28-0E73-B782-50F5-AEFE930B39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3"/>
            <a:ext cx="12192000" cy="66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8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">
            <a:extLst>
              <a:ext uri="{FF2B5EF4-FFF2-40B4-BE49-F238E27FC236}">
                <a16:creationId xmlns:a16="http://schemas.microsoft.com/office/drawing/2014/main" id="{A1F6DBF8-1994-43BC-2B91-2621764F6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6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1">
            <a:extLst>
              <a:ext uri="{FF2B5EF4-FFF2-40B4-BE49-F238E27FC236}">
                <a16:creationId xmlns:a16="http://schemas.microsoft.com/office/drawing/2014/main" id="{90314A4A-4A21-B94D-2326-4099BA487B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8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">
            <a:extLst>
              <a:ext uri="{FF2B5EF4-FFF2-40B4-BE49-F238E27FC236}">
                <a16:creationId xmlns:a16="http://schemas.microsoft.com/office/drawing/2014/main" id="{CA9D1844-1953-4551-EE90-430AD42450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8"/>
            <a:ext cx="121920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5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3">
            <a:extLst>
              <a:ext uri="{FF2B5EF4-FFF2-40B4-BE49-F238E27FC236}">
                <a16:creationId xmlns:a16="http://schemas.microsoft.com/office/drawing/2014/main" id="{6C420DCF-D296-CBC8-A4A3-61AD610D67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02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">
            <a:extLst>
              <a:ext uri="{FF2B5EF4-FFF2-40B4-BE49-F238E27FC236}">
                <a16:creationId xmlns:a16="http://schemas.microsoft.com/office/drawing/2014/main" id="{D2BF1321-B96D-A094-A6B6-982CD16926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3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3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5">
            <a:extLst>
              <a:ext uri="{FF2B5EF4-FFF2-40B4-BE49-F238E27FC236}">
                <a16:creationId xmlns:a16="http://schemas.microsoft.com/office/drawing/2014/main" id="{4473489B-E211-018D-B0C3-1EB9816FC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70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">
            <a:extLst>
              <a:ext uri="{FF2B5EF4-FFF2-40B4-BE49-F238E27FC236}">
                <a16:creationId xmlns:a16="http://schemas.microsoft.com/office/drawing/2014/main" id="{D2396F47-3D00-FF9E-60F1-2C7B1E47AA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8"/>
            <a:ext cx="12192000" cy="65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7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7">
            <a:extLst>
              <a:ext uri="{FF2B5EF4-FFF2-40B4-BE49-F238E27FC236}">
                <a16:creationId xmlns:a16="http://schemas.microsoft.com/office/drawing/2014/main" id="{983ADAFE-F837-73CD-75F6-6525C736CB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3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9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03B51FF1-975F-ABB1-EE29-192BD4FFB3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A66F16A7-BB33-3726-8A4A-6C468E01F3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15E8E81C-447E-4084-BA3B-1D27114B88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63"/>
            <a:ext cx="12192000" cy="65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27AC861F-D899-7093-B065-B504C4568F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Ashwin Panbude</dc:creator>
  <cp:lastModifiedBy>Ashwin Panbude</cp:lastModifiedBy>
  <cp:revision>1</cp:revision>
  <dcterms:created xsi:type="dcterms:W3CDTF">2026-02-05T08:50:56Z</dcterms:created>
  <dcterms:modified xsi:type="dcterms:W3CDTF">2026-02-05T08:53:01Z</dcterms:modified>
</cp:coreProperties>
</file>